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CD64B-5250-430A-8CAD-6D82C7A7087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www.festivalofthelaity.com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39F37-E125-4EC5-99E8-F8FF8140F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03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3E1E6-94C3-4621-B95F-925FBE53DB8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www.festivalofthelaity.com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134CC-2537-428B-8479-741A7868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81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8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58B9-ED26-4A57-A839-EA1202C9CE84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1656-490E-4FFA-8918-2A6AC48E7391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B702-3C1B-427F-B2C3-DE4A9FB402BA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7E3E-6465-4977-847E-7DDB4E7F0861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FF0F-CBC4-4363-A4E1-E3A3C6E50F0F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D54F-CA20-4A4C-ADBD-DC57D538D1FB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7D-FE77-447E-8F6F-5C3C16A5AF9A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9F72-0EDD-4D1E-A9B1-3F875BD3284C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B26E74B-9C92-47D1-AC21-746E5ACC4E99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BFC4-FCEB-4334-9CFD-B39DC911156E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0763-B086-4F0C-B969-F91071BBE96E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989B-AED1-44BB-A2C5-A86D921A3C79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0355-2FF9-4653-9413-28F090B076DB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4A1-E4E4-456C-B322-E6D4066CF0A2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2F91-DB04-4864-9DCD-4CBA13B25756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3D1D-D75E-4BC6-B51A-1D96A24FCE8E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100-5737-4A46-A55D-2CACFFBBEA12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7708-AA5A-4A89-9AC4-99BA1D2ACD89}" type="datetime1">
              <a:rPr lang="en-US" smtClean="0"/>
              <a:t>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www.festivalofthelaity.com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205" y="2733709"/>
            <a:ext cx="8540251" cy="1373070"/>
          </a:xfrm>
        </p:spPr>
        <p:txBody>
          <a:bodyPr/>
          <a:lstStyle/>
          <a:p>
            <a:r>
              <a:rPr lang="en-US" dirty="0" smtClean="0"/>
              <a:t>75 Ways of Expressing Compassion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Adapted from The </a:t>
            </a:r>
            <a:r>
              <a:rPr lang="en-US" dirty="0" smtClean="0"/>
              <a:t>Kindness </a:t>
            </a:r>
            <a:r>
              <a:rPr lang="en-US" dirty="0"/>
              <a:t>Initiative, by W.C. Scales, </a:t>
            </a:r>
            <a:r>
              <a:rPr lang="en-US" dirty="0" smtClean="0"/>
              <a:t>Jr.</a:t>
            </a:r>
          </a:p>
          <a:p>
            <a:r>
              <a:rPr lang="en-US" sz="1600" dirty="0"/>
              <a:t>PO Box 380481 Birmingham, AL  35242)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1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1396314"/>
            <a:ext cx="9613861" cy="437852"/>
          </a:xfrm>
        </p:spPr>
        <p:txBody>
          <a:bodyPr>
            <a:noAutofit/>
          </a:bodyPr>
          <a:lstStyle/>
          <a:p>
            <a:r>
              <a:rPr lang="en-US" dirty="0"/>
              <a:t>The Principle: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If we would humble ourselves before God, and be kind and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courteous</a:t>
            </a:r>
            <a:r>
              <a:rPr lang="en-US" dirty="0"/>
              <a:t>, tenderhearted and pitiful [compassionate], there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would </a:t>
            </a:r>
            <a:r>
              <a:rPr lang="en-US" dirty="0"/>
              <a:t>be one hundred conversions to the truth where now </a:t>
            </a:r>
            <a:r>
              <a:rPr lang="en-US" dirty="0" smtClean="0"/>
              <a:t>there </a:t>
            </a:r>
            <a:r>
              <a:rPr lang="en-US" dirty="0"/>
              <a:t>is only one.” – 9T 189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40332" y="6492875"/>
            <a:ext cx="1951668" cy="365125"/>
          </a:xfrm>
        </p:spPr>
        <p:txBody>
          <a:bodyPr/>
          <a:lstStyle/>
          <a:p>
            <a:r>
              <a:rPr lang="en-US" dirty="0" smtClean="0"/>
              <a:t>www.festivalofthelaity.com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7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in Your Neighborhood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0" y="2187146"/>
            <a:ext cx="11936628" cy="451021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700" dirty="0" smtClean="0"/>
              <a:t>1. Smile </a:t>
            </a:r>
            <a:r>
              <a:rPr lang="en-US" sz="1700" dirty="0"/>
              <a:t>and speak kindly to a neighbor</a:t>
            </a:r>
          </a:p>
          <a:p>
            <a:pPr marL="0" indent="0">
              <a:buNone/>
            </a:pPr>
            <a:r>
              <a:rPr lang="en-US" sz="1700" dirty="0" smtClean="0"/>
              <a:t>2. Offer </a:t>
            </a:r>
            <a:r>
              <a:rPr lang="en-US" sz="1700" dirty="0"/>
              <a:t>to Baby-Sit for a Neighbor</a:t>
            </a:r>
          </a:p>
          <a:p>
            <a:pPr marL="0" indent="0">
              <a:buNone/>
            </a:pPr>
            <a:r>
              <a:rPr lang="en-US" sz="1700" dirty="0" smtClean="0"/>
              <a:t>3. Make </a:t>
            </a:r>
            <a:r>
              <a:rPr lang="en-US" sz="1700" dirty="0"/>
              <a:t>friendly </a:t>
            </a:r>
            <a:r>
              <a:rPr lang="en-US" sz="1700" dirty="0" smtClean="0"/>
              <a:t>visits/ get to know </a:t>
            </a:r>
            <a:r>
              <a:rPr lang="en-US" sz="1700" dirty="0"/>
              <a:t>all your Neighbors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4. Be </a:t>
            </a:r>
            <a:r>
              <a:rPr lang="en-US" sz="1700" dirty="0"/>
              <a:t>sympathetic and helpful to your Neighbors in time </a:t>
            </a:r>
            <a:r>
              <a:rPr lang="en-US" sz="1700" dirty="0" smtClean="0"/>
              <a:t>of    </a:t>
            </a:r>
            <a:endParaRPr lang="en-US" sz="1700" dirty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    Bereavement</a:t>
            </a:r>
          </a:p>
          <a:p>
            <a:pPr marL="0" indent="0">
              <a:buNone/>
            </a:pPr>
            <a:r>
              <a:rPr lang="en-US" sz="1700" dirty="0" smtClean="0"/>
              <a:t>5. Send a neighbor a Card when you are on Vacation </a:t>
            </a:r>
          </a:p>
          <a:p>
            <a:pPr marL="0" indent="0">
              <a:buNone/>
            </a:pPr>
            <a:r>
              <a:rPr lang="en-US" sz="1700" dirty="0" smtClean="0"/>
              <a:t>6. Go </a:t>
            </a:r>
            <a:r>
              <a:rPr lang="en-US" sz="1700" dirty="0"/>
              <a:t>on an errand for a neighbor</a:t>
            </a:r>
          </a:p>
          <a:p>
            <a:pPr marL="0" indent="0">
              <a:buNone/>
            </a:pPr>
            <a:r>
              <a:rPr lang="en-US" sz="1700" dirty="0" smtClean="0"/>
              <a:t>7. Call </a:t>
            </a:r>
            <a:r>
              <a:rPr lang="en-US" sz="1700" dirty="0"/>
              <a:t>your Neighbors and inquire as to how they are doing </a:t>
            </a: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8. Help Neighbors Rake Leaves</a:t>
            </a:r>
          </a:p>
          <a:p>
            <a:pPr marL="0" indent="0">
              <a:buNone/>
            </a:pPr>
            <a:r>
              <a:rPr lang="en-US" sz="1700" dirty="0" smtClean="0"/>
              <a:t>9. Welcome </a:t>
            </a:r>
            <a:r>
              <a:rPr lang="en-US" sz="1700" dirty="0"/>
              <a:t>Newcomers to the neighborhood</a:t>
            </a:r>
          </a:p>
          <a:p>
            <a:pPr marL="0" indent="0">
              <a:buNone/>
            </a:pPr>
            <a:r>
              <a:rPr lang="en-US" sz="1700" dirty="0" smtClean="0"/>
              <a:t>10. Invite </a:t>
            </a:r>
            <a:r>
              <a:rPr lang="en-US" sz="1700" dirty="0"/>
              <a:t>Neighbors to a Family Outing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11. Develop </a:t>
            </a:r>
            <a:r>
              <a:rPr lang="en-US" sz="1700" dirty="0"/>
              <a:t>the habit of praising the good qualities of </a:t>
            </a:r>
            <a:r>
              <a:rPr lang="en-US" sz="1700" dirty="0" smtClean="0"/>
              <a:t>your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Neighbors</a:t>
            </a:r>
            <a:endParaRPr lang="en-US" sz="1700" dirty="0"/>
          </a:p>
          <a:p>
            <a:pPr marL="0" indent="0">
              <a:lnSpc>
                <a:spcPts val="1300"/>
              </a:lnSpc>
              <a:buNone/>
            </a:pPr>
            <a:r>
              <a:rPr lang="en-US" sz="1700" dirty="0" smtClean="0"/>
              <a:t>12. Lend </a:t>
            </a:r>
            <a:r>
              <a:rPr lang="en-US" sz="1700" dirty="0"/>
              <a:t>to Neighbors according to their need, using </a:t>
            </a:r>
            <a:endParaRPr lang="en-US" sz="1700" dirty="0" smtClean="0"/>
          </a:p>
          <a:p>
            <a:pPr marL="0" indent="0">
              <a:lnSpc>
                <a:spcPts val="13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Discretion </a:t>
            </a:r>
            <a:r>
              <a:rPr lang="en-US" sz="1700" dirty="0"/>
              <a:t>and Tact</a:t>
            </a:r>
          </a:p>
          <a:p>
            <a:pPr marL="0" indent="0">
              <a:buNone/>
            </a:pPr>
            <a:r>
              <a:rPr lang="en-US" sz="1700" dirty="0" smtClean="0"/>
              <a:t>13. Invite </a:t>
            </a:r>
            <a:r>
              <a:rPr lang="en-US" sz="1700" dirty="0"/>
              <a:t>Neighbors and Relatives in for Dinner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14. Invite </a:t>
            </a:r>
            <a:r>
              <a:rPr lang="en-US" sz="1700" dirty="0"/>
              <a:t>Neighbors and Relatives to your home for </a:t>
            </a:r>
            <a:r>
              <a:rPr lang="en-US" sz="1700" dirty="0" smtClean="0"/>
              <a:t>a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Social Gathering</a:t>
            </a:r>
            <a:endParaRPr lang="en-US" sz="1700" dirty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15. Compliment </a:t>
            </a:r>
            <a:r>
              <a:rPr lang="en-US" sz="1700" dirty="0"/>
              <a:t>your Neighbors on their Yard, Flowers, </a:t>
            </a:r>
            <a:r>
              <a:rPr lang="en-US" sz="1700" dirty="0" smtClean="0"/>
              <a:t>     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House</a:t>
            </a:r>
            <a:r>
              <a:rPr lang="en-US" sz="1700" dirty="0"/>
              <a:t>, etc.</a:t>
            </a:r>
          </a:p>
          <a:p>
            <a:pPr marL="0" indent="0">
              <a:buNone/>
            </a:pPr>
            <a:r>
              <a:rPr lang="en-US" sz="1700" dirty="0" smtClean="0"/>
              <a:t>16. Assist </a:t>
            </a:r>
            <a:r>
              <a:rPr lang="en-US" sz="1700" dirty="0"/>
              <a:t>Neighbors in various projects</a:t>
            </a:r>
          </a:p>
          <a:p>
            <a:pPr marL="0" indent="0">
              <a:buNone/>
            </a:pPr>
            <a:r>
              <a:rPr lang="en-US" sz="1700" dirty="0" smtClean="0"/>
              <a:t>17. Share </a:t>
            </a:r>
            <a:r>
              <a:rPr lang="en-US" sz="1700" dirty="0"/>
              <a:t>Vegetables from your Garden with your Neighbors</a:t>
            </a:r>
          </a:p>
          <a:p>
            <a:pPr marL="0" indent="0">
              <a:buNone/>
            </a:pPr>
            <a:r>
              <a:rPr lang="en-US" sz="1700" dirty="0" smtClean="0"/>
              <a:t>18. Help </a:t>
            </a:r>
            <a:r>
              <a:rPr lang="en-US" sz="1700" dirty="0"/>
              <a:t>your Neighbor wash his/her car</a:t>
            </a:r>
          </a:p>
          <a:p>
            <a:pPr marL="0" indent="0">
              <a:buNone/>
            </a:pPr>
            <a:r>
              <a:rPr lang="en-US" sz="1700" dirty="0" smtClean="0"/>
              <a:t>19. Sew a garment or repair on for a Neighbor</a:t>
            </a:r>
            <a:endParaRPr lang="en-U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94182" y="6545375"/>
            <a:ext cx="1894003" cy="504967"/>
          </a:xfrm>
        </p:spPr>
        <p:txBody>
          <a:bodyPr/>
          <a:lstStyle/>
          <a:p>
            <a:r>
              <a:rPr lang="en-US" dirty="0"/>
              <a:t>www.festivalofthelaity.com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46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in Your Neighborhood </a:t>
            </a:r>
            <a:r>
              <a:rPr lang="en-US" sz="1100" dirty="0" smtClean="0"/>
              <a:t>(continued)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36572"/>
            <a:ext cx="11924270" cy="4621428"/>
          </a:xfrm>
        </p:spPr>
        <p:txBody>
          <a:bodyPr numCol="2">
            <a:normAutofit/>
          </a:bodyPr>
          <a:lstStyle/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20</a:t>
            </a:r>
            <a:r>
              <a:rPr lang="en-US" sz="1700" dirty="0"/>
              <a:t>. Offer to watch your Neighbor’s House when he/she is  </a:t>
            </a:r>
            <a:r>
              <a:rPr lang="en-US" sz="1700" dirty="0" smtClean="0"/>
              <a:t>               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away</a:t>
            </a:r>
            <a:endParaRPr lang="en-US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21. Offer to </a:t>
            </a:r>
            <a:r>
              <a:rPr lang="en-US" sz="1700" dirty="0" smtClean="0"/>
              <a:t>pick up Neighbor’s </a:t>
            </a:r>
            <a:r>
              <a:rPr lang="en-US" sz="1700" dirty="0"/>
              <a:t>Mail during his/her </a:t>
            </a:r>
            <a:r>
              <a:rPr lang="en-US" sz="1700" dirty="0" smtClean="0"/>
              <a:t>absence</a:t>
            </a:r>
            <a:endParaRPr lang="en-US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22. Offer to watch your Neighbor’s Children while he/she </a:t>
            </a:r>
            <a:r>
              <a:rPr lang="en-US" sz="1700" dirty="0" smtClean="0"/>
              <a:t>is          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shopping</a:t>
            </a:r>
            <a:endParaRPr lang="en-US" sz="1700" dirty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23. Offer to take your Neighbor </a:t>
            </a:r>
            <a:r>
              <a:rPr lang="en-US" sz="1700" dirty="0" smtClean="0"/>
              <a:t>to or from </a:t>
            </a:r>
            <a:r>
              <a:rPr lang="en-US" sz="1700" dirty="0"/>
              <a:t>the Bus or Train </a:t>
            </a:r>
            <a:endParaRPr lang="en-US" sz="1700" dirty="0" smtClean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Station</a:t>
            </a:r>
            <a:r>
              <a:rPr lang="en-US" sz="1700" dirty="0"/>
              <a:t>, or Airport</a:t>
            </a:r>
          </a:p>
          <a:p>
            <a:pPr marL="0" indent="0">
              <a:buNone/>
            </a:pPr>
            <a:r>
              <a:rPr lang="en-US" sz="1700" dirty="0" smtClean="0"/>
              <a:t>24</a:t>
            </a:r>
            <a:r>
              <a:rPr lang="en-US" sz="1700" dirty="0"/>
              <a:t>. Attend Neighborhood Club </a:t>
            </a:r>
            <a:r>
              <a:rPr lang="en-US" sz="1700" dirty="0" smtClean="0"/>
              <a:t>Meeting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25. Aid in Neighborhood </a:t>
            </a:r>
            <a:r>
              <a:rPr lang="en-US" sz="1700" dirty="0" smtClean="0"/>
              <a:t>Projects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26. </a:t>
            </a:r>
            <a:r>
              <a:rPr lang="en-US" sz="1700" dirty="0"/>
              <a:t>Offer to help Neighbors when they move, by Babysitting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27. </a:t>
            </a:r>
            <a:r>
              <a:rPr lang="en-US" sz="1700" dirty="0"/>
              <a:t>Prepare your Neighbor’s First Meal, on </a:t>
            </a:r>
            <a:r>
              <a:rPr lang="en-US" sz="1700" dirty="0" smtClean="0"/>
              <a:t>their move in day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28. Give Neighbors Refreshments on the day they are 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      moving</a:t>
            </a:r>
            <a:endParaRPr lang="en-US" sz="1700" dirty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29. </a:t>
            </a:r>
            <a:r>
              <a:rPr lang="en-US" sz="1700" dirty="0"/>
              <a:t>Offer to take in Packages from the Postman for your  </a:t>
            </a:r>
            <a:r>
              <a:rPr lang="en-US" sz="1700" dirty="0" smtClean="0"/>
              <a:t> 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Neighbors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30. Help </a:t>
            </a:r>
            <a:r>
              <a:rPr lang="en-US" sz="1700" dirty="0"/>
              <a:t>your Neighbor with a Stalled Car</a:t>
            </a:r>
          </a:p>
          <a:p>
            <a:pPr marL="0" indent="0">
              <a:buNone/>
            </a:pPr>
            <a:r>
              <a:rPr lang="en-US" sz="1700" dirty="0" smtClean="0"/>
              <a:t>31. Always give preference to Neighbors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32. </a:t>
            </a:r>
            <a:r>
              <a:rPr lang="en-US" sz="1700" dirty="0"/>
              <a:t>Maintain friendly relations by keeping up your Property </a:t>
            </a:r>
            <a:r>
              <a:rPr lang="en-US" sz="1700" dirty="0" smtClean="0"/>
              <a:t> </a:t>
            </a:r>
          </a:p>
          <a:p>
            <a:pPr marL="0" indent="0">
              <a:buNone/>
            </a:pPr>
            <a:r>
              <a:rPr lang="en-US" sz="1700" dirty="0" smtClean="0"/>
              <a:t>33. Visit </a:t>
            </a:r>
            <a:r>
              <a:rPr lang="en-US" sz="1700" dirty="0"/>
              <a:t>Neighbor’s Relatives in The Hospital</a:t>
            </a:r>
          </a:p>
          <a:p>
            <a:pPr marL="0" indent="0">
              <a:buNone/>
            </a:pPr>
            <a:r>
              <a:rPr lang="en-US" sz="1700" dirty="0" smtClean="0"/>
              <a:t>34. </a:t>
            </a:r>
            <a:r>
              <a:rPr lang="en-US" sz="1700" dirty="0"/>
              <a:t>Bring a Souvenir from a trip for your Neighbor</a:t>
            </a:r>
          </a:p>
          <a:p>
            <a:pPr marL="0" indent="0">
              <a:buNone/>
            </a:pPr>
            <a:r>
              <a:rPr lang="en-US" sz="1700" dirty="0" smtClean="0"/>
              <a:t>35. Help rake the neighbors leaves or shovel snow</a:t>
            </a:r>
          </a:p>
          <a:p>
            <a:pPr marL="0" indent="0">
              <a:buNone/>
            </a:pPr>
            <a:r>
              <a:rPr lang="en-US" sz="1700" dirty="0" smtClean="0"/>
              <a:t>36. </a:t>
            </a:r>
            <a:r>
              <a:rPr lang="en-US" sz="1700" dirty="0"/>
              <a:t>Give a Loaf of Bread to a neighbor</a:t>
            </a:r>
          </a:p>
          <a:p>
            <a:pPr marL="0" indent="0">
              <a:buNone/>
            </a:pPr>
            <a:r>
              <a:rPr lang="en-US" sz="1700" dirty="0" smtClean="0"/>
              <a:t>37. </a:t>
            </a:r>
            <a:r>
              <a:rPr lang="en-US" sz="1700" dirty="0"/>
              <a:t>Remember Birthdays and Anniversaries of Neighbors</a:t>
            </a:r>
          </a:p>
          <a:p>
            <a:pPr marL="0" indent="0">
              <a:buNone/>
            </a:pPr>
            <a:r>
              <a:rPr lang="en-US" sz="1700" dirty="0"/>
              <a:t>38. Help a Neighbor plant a garden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94182" y="6492875"/>
            <a:ext cx="1894003" cy="365125"/>
          </a:xfrm>
        </p:spPr>
        <p:txBody>
          <a:bodyPr/>
          <a:lstStyle/>
          <a:p>
            <a:r>
              <a:rPr lang="en-US" dirty="0" smtClean="0"/>
              <a:t>www.festivalofthelaity.com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in Your Community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8" y="2100650"/>
            <a:ext cx="11961340" cy="455964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1700" dirty="0" smtClean="0"/>
              <a:t>39. Give </a:t>
            </a:r>
            <a:r>
              <a:rPr lang="en-US" sz="1700" dirty="0"/>
              <a:t>fruit</a:t>
            </a:r>
          </a:p>
          <a:p>
            <a:pPr marL="0" indent="0">
              <a:buNone/>
            </a:pPr>
            <a:r>
              <a:rPr lang="en-US" sz="1700" dirty="0" smtClean="0"/>
              <a:t>40. Give </a:t>
            </a:r>
            <a:r>
              <a:rPr lang="en-US" sz="1700" dirty="0"/>
              <a:t>a bag of Groceries</a:t>
            </a:r>
          </a:p>
          <a:p>
            <a:pPr marL="0" indent="0">
              <a:buNone/>
            </a:pPr>
            <a:r>
              <a:rPr lang="en-US" sz="1700" dirty="0" smtClean="0"/>
              <a:t>41. Help </a:t>
            </a:r>
            <a:r>
              <a:rPr lang="en-US" sz="1700" dirty="0"/>
              <a:t>someone fix a Flat Tire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42. Speak </a:t>
            </a:r>
            <a:r>
              <a:rPr lang="en-US" sz="1700" dirty="0"/>
              <a:t>an Encouraging Word in </a:t>
            </a:r>
            <a:r>
              <a:rPr lang="en-US" sz="1700" dirty="0" smtClean="0"/>
              <a:t>person/ on </a:t>
            </a:r>
            <a:r>
              <a:rPr lang="en-US" sz="1700" dirty="0"/>
              <a:t>the </a:t>
            </a:r>
            <a:r>
              <a:rPr lang="en-US" sz="1700" dirty="0" smtClean="0"/>
              <a:t>phone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43. Visit </a:t>
            </a:r>
            <a:r>
              <a:rPr lang="en-US" sz="1700" dirty="0"/>
              <a:t>Non-Christian relatives more </a:t>
            </a:r>
            <a:r>
              <a:rPr lang="en-US" sz="1700" dirty="0" smtClean="0"/>
              <a:t>often</a:t>
            </a:r>
            <a:endParaRPr lang="en-US" sz="1700" dirty="0"/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44. Take them </a:t>
            </a:r>
            <a:r>
              <a:rPr lang="en-US" sz="1700" dirty="0"/>
              <a:t>to pay their </a:t>
            </a:r>
            <a:r>
              <a:rPr lang="en-US" sz="1700" dirty="0" smtClean="0"/>
              <a:t>bills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45. Share </a:t>
            </a:r>
            <a:r>
              <a:rPr lang="en-US" sz="1700" dirty="0"/>
              <a:t>clothing with the </a:t>
            </a:r>
            <a:r>
              <a:rPr lang="en-US" sz="1700" dirty="0" smtClean="0"/>
              <a:t>Needy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46. Write </a:t>
            </a:r>
            <a:r>
              <a:rPr lang="en-US" sz="1700" dirty="0"/>
              <a:t>an Encouraging </a:t>
            </a:r>
            <a:r>
              <a:rPr lang="en-US" sz="1700" dirty="0" smtClean="0"/>
              <a:t>Letter                                                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47. Visit </a:t>
            </a:r>
            <a:r>
              <a:rPr lang="en-US" sz="1700" dirty="0"/>
              <a:t>persons in Prison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48. Give </a:t>
            </a:r>
            <a:r>
              <a:rPr lang="en-US" sz="1700" dirty="0"/>
              <a:t>someone a ride, even if it means going out of your  </a:t>
            </a:r>
            <a:r>
              <a:rPr lang="en-US" sz="1700" dirty="0" smtClean="0"/>
              <a:t>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way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49. Take </a:t>
            </a:r>
            <a:r>
              <a:rPr lang="en-US" sz="1700" dirty="0"/>
              <a:t>time to listen to others’ problems</a:t>
            </a:r>
          </a:p>
          <a:p>
            <a:pPr marL="0" indent="0">
              <a:buNone/>
            </a:pPr>
            <a:r>
              <a:rPr lang="en-US" sz="1700" dirty="0" smtClean="0"/>
              <a:t>50. Offer </a:t>
            </a:r>
            <a:r>
              <a:rPr lang="en-US" sz="1700" dirty="0"/>
              <a:t>them to use your Cell Phone </a:t>
            </a:r>
          </a:p>
          <a:p>
            <a:pPr marL="0" indent="0">
              <a:buNone/>
            </a:pPr>
            <a:r>
              <a:rPr lang="en-US" sz="1700" dirty="0" smtClean="0"/>
              <a:t>51. Offer </a:t>
            </a:r>
            <a:r>
              <a:rPr lang="en-US" sz="1700" dirty="0"/>
              <a:t>Emergency Lodging to those in need</a:t>
            </a:r>
          </a:p>
          <a:p>
            <a:pPr marL="0" indent="0">
              <a:buNone/>
            </a:pPr>
            <a:r>
              <a:rPr lang="en-US" sz="1700" dirty="0" smtClean="0"/>
              <a:t>52. Look </a:t>
            </a:r>
            <a:r>
              <a:rPr lang="en-US" sz="1700" dirty="0"/>
              <a:t>for ways to help in little things</a:t>
            </a:r>
          </a:p>
          <a:p>
            <a:pPr marL="0" indent="0">
              <a:buNone/>
            </a:pPr>
            <a:r>
              <a:rPr lang="en-US" sz="1700" dirty="0" smtClean="0"/>
              <a:t>53. Be </a:t>
            </a:r>
            <a:r>
              <a:rPr lang="en-US" sz="1700" dirty="0"/>
              <a:t>sensitive to the needs of Relatives and Friends</a:t>
            </a:r>
          </a:p>
          <a:p>
            <a:pPr marL="0" indent="0">
              <a:buNone/>
            </a:pPr>
            <a:r>
              <a:rPr lang="en-US" sz="1700" dirty="0" smtClean="0"/>
              <a:t>54. Be </a:t>
            </a:r>
            <a:r>
              <a:rPr lang="en-US" sz="1700" dirty="0"/>
              <a:t>especially kind to the lonely</a:t>
            </a:r>
          </a:p>
          <a:p>
            <a:pPr marL="0" indent="0">
              <a:buNone/>
            </a:pPr>
            <a:r>
              <a:rPr lang="en-US" sz="1700" dirty="0" smtClean="0"/>
              <a:t>55. Show </a:t>
            </a:r>
            <a:r>
              <a:rPr lang="en-US" sz="1700" dirty="0"/>
              <a:t>appreciation for others’ Kindnesses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56. Offer </a:t>
            </a:r>
            <a:r>
              <a:rPr lang="en-US" sz="1700" dirty="0"/>
              <a:t>to repair a broken object – if you are capable of 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sz="1700" dirty="0" smtClean="0"/>
              <a:t>      doing </a:t>
            </a:r>
            <a:r>
              <a:rPr lang="en-US" sz="1700" dirty="0"/>
              <a:t>so</a:t>
            </a:r>
          </a:p>
          <a:p>
            <a:pPr marL="0" indent="0">
              <a:buNone/>
            </a:pPr>
            <a:r>
              <a:rPr lang="en-US" sz="1700" dirty="0" smtClean="0"/>
              <a:t>57. Share </a:t>
            </a:r>
            <a:r>
              <a:rPr lang="en-US" sz="1700" dirty="0"/>
              <a:t>Information that may be beneficial</a:t>
            </a:r>
          </a:p>
          <a:p>
            <a:pPr marL="0" indent="0">
              <a:buNone/>
            </a:pPr>
            <a:r>
              <a:rPr lang="en-US" sz="1700" dirty="0" smtClean="0"/>
              <a:t>58. Help </a:t>
            </a:r>
            <a:r>
              <a:rPr lang="en-US" sz="1700" dirty="0"/>
              <a:t>persons carry Groceries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40332" y="6492875"/>
            <a:ext cx="1951668" cy="365125"/>
          </a:xfrm>
        </p:spPr>
        <p:txBody>
          <a:bodyPr/>
          <a:lstStyle/>
          <a:p>
            <a:r>
              <a:rPr lang="en-US" dirty="0" smtClean="0"/>
              <a:t>www.festivalofthelaity.com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the Disabled, the Elderly and the </a:t>
            </a:r>
            <a:r>
              <a:rPr lang="en-US" dirty="0" smtClean="0"/>
              <a:t>Sick/Shut-in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336872"/>
            <a:ext cx="11948982" cy="44222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59. Take </a:t>
            </a:r>
            <a:r>
              <a:rPr lang="en-US" sz="1800" dirty="0"/>
              <a:t>a meal to a Sick Person or an Elderly Person</a:t>
            </a:r>
          </a:p>
          <a:p>
            <a:pPr marL="0" indent="0">
              <a:buNone/>
            </a:pPr>
            <a:r>
              <a:rPr lang="en-US" sz="1800" dirty="0" smtClean="0"/>
              <a:t>60. Visit a Sick or Elderly Person</a:t>
            </a:r>
          </a:p>
          <a:p>
            <a:pPr marL="0" indent="0">
              <a:buNone/>
            </a:pPr>
            <a:r>
              <a:rPr lang="en-US" sz="1800" dirty="0" smtClean="0"/>
              <a:t>61. Send Greeting Cards to Sick and Shut-Ins</a:t>
            </a:r>
          </a:p>
          <a:p>
            <a:pPr marL="0" indent="0">
              <a:buNone/>
            </a:pPr>
            <a:r>
              <a:rPr lang="en-US" sz="1800" dirty="0" smtClean="0"/>
              <a:t>62. Do Laundry for the Sick or Elderly</a:t>
            </a:r>
          </a:p>
          <a:p>
            <a:pPr marL="0" indent="0">
              <a:buNone/>
            </a:pPr>
            <a:r>
              <a:rPr lang="en-US" sz="1800" dirty="0" smtClean="0"/>
              <a:t>63. Clean-House for Sick and Shut-Ins or Elderly</a:t>
            </a:r>
          </a:p>
          <a:p>
            <a:pPr marL="0" indent="0">
              <a:buNone/>
            </a:pPr>
            <a:r>
              <a:rPr lang="en-US" sz="1800" dirty="0" smtClean="0"/>
              <a:t>64. Offer to pay Bills for the Sick</a:t>
            </a:r>
          </a:p>
          <a:p>
            <a:pPr marL="0" indent="0">
              <a:buNone/>
            </a:pPr>
            <a:r>
              <a:rPr lang="en-US" sz="1800" dirty="0" smtClean="0"/>
              <a:t>65. Do Yard Work for Elderly or Disabled People</a:t>
            </a:r>
          </a:p>
          <a:p>
            <a:pPr marL="0" indent="0">
              <a:buNone/>
            </a:pPr>
            <a:r>
              <a:rPr lang="en-US" sz="1800" dirty="0" smtClean="0"/>
              <a:t>66. Take someone to the Hospital</a:t>
            </a:r>
          </a:p>
          <a:p>
            <a:pPr marL="0" indent="0">
              <a:buNone/>
            </a:pPr>
            <a:r>
              <a:rPr lang="en-US" sz="1800" dirty="0" smtClean="0"/>
              <a:t>67. Assist a Blind Person</a:t>
            </a:r>
          </a:p>
          <a:p>
            <a:pPr marL="0" indent="0">
              <a:buNone/>
            </a:pPr>
            <a:r>
              <a:rPr lang="en-US" sz="1800" dirty="0" smtClean="0"/>
              <a:t>68. Assist a Disabled individual</a:t>
            </a:r>
          </a:p>
          <a:p>
            <a:pPr marL="0" indent="0">
              <a:buNone/>
            </a:pPr>
            <a:r>
              <a:rPr lang="en-US" sz="1800" dirty="0" smtClean="0"/>
              <a:t>69. Be especially kind to the Aged</a:t>
            </a:r>
          </a:p>
          <a:p>
            <a:pPr marL="0" indent="0">
              <a:buNone/>
            </a:pPr>
            <a:r>
              <a:rPr lang="en-US" sz="1800" dirty="0" smtClean="0"/>
              <a:t>70. Shovel Snow for Elderly Persons</a:t>
            </a:r>
          </a:p>
          <a:p>
            <a:pPr marL="0" indent="0">
              <a:buNone/>
            </a:pPr>
            <a:r>
              <a:rPr lang="en-US" sz="1800" dirty="0" smtClean="0"/>
              <a:t>71. Give your Bus or Train seat to an Elderly or Disabled Person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40332" y="6492875"/>
            <a:ext cx="1951668" cy="365125"/>
          </a:xfrm>
        </p:spPr>
        <p:txBody>
          <a:bodyPr/>
          <a:lstStyle/>
          <a:p>
            <a:r>
              <a:rPr lang="en-US" dirty="0" smtClean="0"/>
              <a:t>www.festivalofthelaity.com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the Bereaved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64" y="2386300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smtClean="0"/>
              <a:t>72. Prepare </a:t>
            </a:r>
            <a:r>
              <a:rPr lang="en-US" sz="1700" dirty="0"/>
              <a:t>a “Dish” for a Bereaved Family</a:t>
            </a:r>
          </a:p>
          <a:p>
            <a:pPr marL="0" indent="0">
              <a:buNone/>
            </a:pPr>
            <a:r>
              <a:rPr lang="en-US" sz="1700" dirty="0" smtClean="0"/>
              <a:t>73. Offer </a:t>
            </a:r>
            <a:r>
              <a:rPr lang="en-US" sz="1700" dirty="0"/>
              <a:t>to write Letters or Read for Elderly or Disabled Persons</a:t>
            </a:r>
          </a:p>
          <a:p>
            <a:pPr marL="0" indent="0">
              <a:buNone/>
            </a:pPr>
            <a:r>
              <a:rPr lang="en-US" sz="1700" dirty="0" smtClean="0"/>
              <a:t>74. Offer </a:t>
            </a:r>
            <a:r>
              <a:rPr lang="en-US" sz="1700" dirty="0"/>
              <a:t>to take or receive Phone Calls for Bereaved Persons</a:t>
            </a:r>
          </a:p>
          <a:p>
            <a:pPr marL="0" indent="0">
              <a:buNone/>
            </a:pPr>
            <a:r>
              <a:rPr lang="en-US" sz="1700" dirty="0" smtClean="0"/>
              <a:t>75. Offer </a:t>
            </a:r>
            <a:r>
              <a:rPr lang="en-US" sz="1700" dirty="0"/>
              <a:t>Child Care of </a:t>
            </a:r>
            <a:r>
              <a:rPr lang="en-US" sz="1700" dirty="0" smtClean="0"/>
              <a:t>or </a:t>
            </a:r>
            <a:r>
              <a:rPr lang="en-US" sz="1700" dirty="0"/>
              <a:t>to care for the house during a Funeral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87790" y="6492875"/>
            <a:ext cx="1992857" cy="365125"/>
          </a:xfrm>
        </p:spPr>
        <p:txBody>
          <a:bodyPr/>
          <a:lstStyle/>
          <a:p>
            <a:r>
              <a:rPr lang="en-US" dirty="0" smtClean="0"/>
              <a:t>www.festivalofthelaity.com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306</TotalTime>
  <Words>850</Words>
  <Application>Microsoft Office PowerPoint</Application>
  <PresentationFormat>Custom</PresentationFormat>
  <Paragraphs>109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Berlin</vt:lpstr>
      <vt:lpstr>75 Ways of Expressing Compassion</vt:lpstr>
      <vt:lpstr>The Principle: </vt:lpstr>
      <vt:lpstr>Help in Your Neighborhood</vt:lpstr>
      <vt:lpstr>Help in Your Neighborhood (continued)</vt:lpstr>
      <vt:lpstr>Help in Your Community </vt:lpstr>
      <vt:lpstr>Help the Disabled, the Elderly and the Sick/Shut-in </vt:lpstr>
      <vt:lpstr>Help the Bereaved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 Ways to Show Compassion</dc:title>
  <dc:creator>Anika Anderson</dc:creator>
  <cp:lastModifiedBy>Charles Williams</cp:lastModifiedBy>
  <cp:revision>22</cp:revision>
  <dcterms:created xsi:type="dcterms:W3CDTF">2016-01-19T15:49:36Z</dcterms:created>
  <dcterms:modified xsi:type="dcterms:W3CDTF">2016-01-20T11:39:43Z</dcterms:modified>
</cp:coreProperties>
</file>